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tif"/><Relationship Id="rId8" Type="http://schemas.openxmlformats.org/officeDocument/2006/relationships/image" Target="../media/image5.tif"/><Relationship Id="rId9" Type="http://schemas.openxmlformats.org/officeDocument/2006/relationships/image" Target="../media/image6.tif"/><Relationship Id="rId10" Type="http://schemas.openxmlformats.org/officeDocument/2006/relationships/image" Target="../media/image7.tif"/><Relationship Id="rId11" Type="http://schemas.openxmlformats.org/officeDocument/2006/relationships/image" Target="../media/image8.tif"/><Relationship Id="rId12" Type="http://schemas.openxmlformats.org/officeDocument/2006/relationships/image" Target="../media/image9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9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9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Relationship Id="rId3" Type="http://schemas.openxmlformats.org/officeDocument/2006/relationships/hyperlink" Target="https://fukuno.jig.jp/2428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"/><Relationship Id="rId3" Type="http://schemas.openxmlformats.org/officeDocument/2006/relationships/image" Target="../media/image1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2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2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2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1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12.png"/><Relationship Id="rId9" Type="http://schemas.openxmlformats.org/officeDocument/2006/relationships/image" Target="../media/image39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3" Type="http://schemas.openxmlformats.org/officeDocument/2006/relationships/hyperlink" Target="http://ichigojam.net/IchigoJam.html" TargetMode="Externa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tif"/><Relationship Id="rId3" Type="http://schemas.openxmlformats.org/officeDocument/2006/relationships/image" Target="../media/image51.png"/><Relationship Id="rId4" Type="http://schemas.openxmlformats.org/officeDocument/2006/relationships/hyperlink" Target="https://fukuno.jig.jp/2070" TargetMode="Externa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2.png"/><Relationship Id="rId3" Type="http://schemas.openxmlformats.org/officeDocument/2006/relationships/image" Target="../media/image18.tif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tif"/><Relationship Id="rId3" Type="http://schemas.openxmlformats.org/officeDocument/2006/relationships/image" Target="../media/image55.png"/><Relationship Id="rId4" Type="http://schemas.openxmlformats.org/officeDocument/2006/relationships/image" Target="../media/image20.tif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"/><Relationship Id="rId3" Type="http://schemas.openxmlformats.org/officeDocument/2006/relationships/image" Target="../media/image56.png"/><Relationship Id="rId4" Type="http://schemas.openxmlformats.org/officeDocument/2006/relationships/image" Target="../media/image22.tif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"/><Relationship Id="rId3" Type="http://schemas.openxmlformats.org/officeDocument/2006/relationships/hyperlink" Target="https://fukuno.jig.jp/IchigoJa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web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5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96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99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00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0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07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0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08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11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1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16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13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0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21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2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4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25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26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30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2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1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3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38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3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4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4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2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3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8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49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35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5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5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54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355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356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6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5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3" name="グループ"/>
          <p:cNvGrpSpPr/>
          <p:nvPr/>
        </p:nvGrpSpPr>
        <p:grpSpPr>
          <a:xfrm>
            <a:off x="8971127" y="319252"/>
            <a:ext cx="2174545" cy="1651464"/>
            <a:chOff x="0" y="0"/>
            <a:chExt cx="2174544" cy="1651462"/>
          </a:xfrm>
        </p:grpSpPr>
        <p:sp>
          <p:nvSpPr>
            <p:cNvPr id="361" name="四角形"/>
            <p:cNvSpPr/>
            <p:nvPr/>
          </p:nvSpPr>
          <p:spPr>
            <a:xfrm>
              <a:off x="-1" y="-1"/>
              <a:ext cx="2174546" cy="165146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2" name="四角形"/>
            <p:cNvSpPr/>
            <p:nvPr/>
          </p:nvSpPr>
          <p:spPr>
            <a:xfrm>
              <a:off x="155802" y="173793"/>
              <a:ext cx="1862940" cy="13038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3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70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7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73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4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5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6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80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38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2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83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384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385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389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38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0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391" name="四角形"/>
          <p:cNvSpPr/>
          <p:nvPr/>
        </p:nvSpPr>
        <p:spPr>
          <a:xfrm>
            <a:off x="8971127" y="319252"/>
            <a:ext cx="2174545" cy="16514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7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8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00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0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2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3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福野泰介 / ふくのたいすけ…"/>
          <p:cNvSpPr txBox="1"/>
          <p:nvPr/>
        </p:nvSpPr>
        <p:spPr>
          <a:xfrm>
            <a:off x="2947747" y="1330035"/>
            <a:ext cx="5637089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発明者</a:t>
            </a:r>
          </a:p>
        </p:txBody>
      </p:sp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7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0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11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2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13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14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0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21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5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26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0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36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3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7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438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3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1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442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443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444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445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6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2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3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454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458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455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6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7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59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2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4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5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4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0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471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4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480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4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5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482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83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4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488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4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3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490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91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2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鯖江市全12校、総合2コマでIchigoJamプログラミング！"/>
          <p:cNvSpPr txBox="1"/>
          <p:nvPr/>
        </p:nvSpPr>
        <p:spPr>
          <a:xfrm>
            <a:off x="516965" y="8712200"/>
            <a:ext cx="1197086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鯖江市全12校、総合2コマでIchigoJamプログラミング！</a:t>
            </a:r>
          </a:p>
        </p:txBody>
      </p:sp>
      <p:sp>
        <p:nvSpPr>
          <p:cNvPr id="267" name="https://fukuno.jig.jp/2428"/>
          <p:cNvSpPr txBox="1"/>
          <p:nvPr/>
        </p:nvSpPr>
        <p:spPr>
          <a:xfrm>
            <a:off x="8865007" y="7683500"/>
            <a:ext cx="4067353" cy="431800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https://fukuno.jig.jp/2428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4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8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99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50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02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03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１秒に1億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1億回</a:t>
            </a:r>
            <a:r>
              <a:t>！</a:t>
            </a:r>
          </a:p>
        </p:txBody>
      </p:sp>
      <p:pic>
        <p:nvPicPr>
          <p:cNvPr id="5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7500" y="1634066"/>
            <a:ext cx="4749800" cy="4013201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吹き出し"/>
          <p:cNvSpPr/>
          <p:nvPr/>
        </p:nvSpPr>
        <p:spPr>
          <a:xfrm>
            <a:off x="8221096" y="200680"/>
            <a:ext cx="4521598" cy="2738306"/>
          </a:xfrm>
          <a:prstGeom prst="wedgeEllipseCallout">
            <a:avLst>
              <a:gd name="adj1" fmla="val -52824"/>
              <a:gd name="adj2" fmla="val 4718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8" name="CPU"/>
          <p:cNvSpPr txBox="1"/>
          <p:nvPr/>
        </p:nvSpPr>
        <p:spPr>
          <a:xfrm>
            <a:off x="9776420" y="1826683"/>
            <a:ext cx="14859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CPU</a:t>
            </a:r>
          </a:p>
        </p:txBody>
      </p:sp>
      <p:sp>
        <p:nvSpPr>
          <p:cNvPr id="509" name="IchigoJam R"/>
          <p:cNvSpPr txBox="1"/>
          <p:nvPr/>
        </p:nvSpPr>
        <p:spPr>
          <a:xfrm>
            <a:off x="8354020" y="1138766"/>
            <a:ext cx="430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IchigoJam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18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1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19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20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26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2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7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28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29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0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31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3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35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36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37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38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541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42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546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43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4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5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7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5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553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554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5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63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56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567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56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5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0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571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2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73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6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7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8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9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80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1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582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420" y="793844"/>
            <a:ext cx="5112397" cy="7543197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https://fukuno.jig.jp/"/>
          <p:cNvSpPr txBox="1"/>
          <p:nvPr/>
        </p:nvSpPr>
        <p:spPr>
          <a:xfrm>
            <a:off x="7022175" y="7629773"/>
            <a:ext cx="4988506" cy="80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000"/>
            </a:lvl1pPr>
          </a:lstStyle>
          <a:p>
            <a:pPr/>
            <a:r>
              <a:t>https://fukuno.jig.jp/</a:t>
            </a:r>
          </a:p>
        </p:txBody>
      </p:sp>
      <p:sp>
        <p:nvSpPr>
          <p:cNvPr id="271" name="つくるのが好き"/>
          <p:cNvSpPr txBox="1"/>
          <p:nvPr/>
        </p:nvSpPr>
        <p:spPr>
          <a:xfrm>
            <a:off x="1035323" y="7629773"/>
            <a:ext cx="4138590" cy="80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000"/>
            </a:lvl1pPr>
          </a:lstStyle>
          <a:p>
            <a:pPr/>
            <a:r>
              <a:t>つくるのが好き</a:t>
            </a:r>
          </a:p>
        </p:txBody>
      </p:sp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6475" y="1989160"/>
            <a:ext cx="5879905" cy="5152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5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58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58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5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595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59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0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12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13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20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1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3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3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4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4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648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649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53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54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58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65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661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662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6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66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667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671" name="グループ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66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6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676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6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9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683" name="グループ"/>
          <p:cNvGrpSpPr/>
          <p:nvPr/>
        </p:nvGrpSpPr>
        <p:grpSpPr>
          <a:xfrm>
            <a:off x="4314433" y="4570430"/>
            <a:ext cx="534514" cy="547652"/>
            <a:chOff x="0" y="0"/>
            <a:chExt cx="534512" cy="547650"/>
          </a:xfrm>
        </p:grpSpPr>
        <p:sp>
          <p:nvSpPr>
            <p:cNvPr id="68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エルチカプログラム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エルチカプログラム</a:t>
            </a:r>
          </a:p>
          <a:p>
            <a:pPr/>
            <a:r>
              <a:t>できた！</a:t>
            </a:r>
          </a:p>
        </p:txBody>
      </p:sp>
      <p:pic>
        <p:nvPicPr>
          <p:cNvPr id="6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グループ"/>
          <p:cNvGrpSpPr/>
          <p:nvPr/>
        </p:nvGrpSpPr>
        <p:grpSpPr>
          <a:xfrm>
            <a:off x="175269" y="2356924"/>
            <a:ext cx="6792352" cy="6792352"/>
            <a:chOff x="0" y="0"/>
            <a:chExt cx="6792350" cy="6792350"/>
          </a:xfrm>
        </p:grpSpPr>
        <p:pic>
          <p:nvPicPr>
            <p:cNvPr id="689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92351" cy="6792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94" name="グループ"/>
            <p:cNvGrpSpPr/>
            <p:nvPr/>
          </p:nvGrpSpPr>
          <p:grpSpPr>
            <a:xfrm>
              <a:off x="762431" y="2063537"/>
              <a:ext cx="3178085" cy="1405660"/>
              <a:chOff x="0" y="0"/>
              <a:chExt cx="3178083" cy="1405659"/>
            </a:xfrm>
          </p:grpSpPr>
          <p:sp>
            <p:nvSpPr>
              <p:cNvPr id="690" name="円形"/>
              <p:cNvSpPr/>
              <p:nvPr/>
            </p:nvSpPr>
            <p:spPr>
              <a:xfrm>
                <a:off x="0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1" name="円形"/>
              <p:cNvSpPr/>
              <p:nvPr/>
            </p:nvSpPr>
            <p:spPr>
              <a:xfrm>
                <a:off x="550978" y="448564"/>
                <a:ext cx="508531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2" name="円形"/>
              <p:cNvSpPr/>
              <p:nvPr/>
            </p:nvSpPr>
            <p:spPr>
              <a:xfrm>
                <a:off x="1772424" y="0"/>
                <a:ext cx="1405660" cy="1405660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3" name="円形"/>
              <p:cNvSpPr/>
              <p:nvPr/>
            </p:nvSpPr>
            <p:spPr>
              <a:xfrm>
                <a:off x="2071148" y="448564"/>
                <a:ext cx="508530" cy="508531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696" name="洗濯機（パナソニック）"/>
          <p:cNvSpPr txBox="1"/>
          <p:nvPr/>
        </p:nvSpPr>
        <p:spPr>
          <a:xfrm>
            <a:off x="865716" y="9033933"/>
            <a:ext cx="5143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洗濯機（パナソニック）</a:t>
            </a:r>
          </a:p>
        </p:txBody>
      </p:sp>
      <p:sp>
        <p:nvSpPr>
          <p:cNvPr id="697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  <p:pic>
        <p:nvPicPr>
          <p:cNvPr id="69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3177" y="2309283"/>
            <a:ext cx="2757647" cy="6527867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信号機"/>
          <p:cNvSpPr txBox="1"/>
          <p:nvPr/>
        </p:nvSpPr>
        <p:spPr>
          <a:xfrm>
            <a:off x="8909050" y="9033933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信号機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702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7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713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709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0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1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2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71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721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7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726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72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円形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9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733" name="グループ"/>
          <p:cNvGrpSpPr/>
          <p:nvPr/>
        </p:nvGrpSpPr>
        <p:grpSpPr>
          <a:xfrm>
            <a:off x="4301733" y="4552174"/>
            <a:ext cx="534514" cy="547652"/>
            <a:chOff x="0" y="0"/>
            <a:chExt cx="534512" cy="547650"/>
          </a:xfrm>
        </p:grpSpPr>
        <p:sp>
          <p:nvSpPr>
            <p:cNvPr id="73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73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3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7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746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750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74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75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763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7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69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7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71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772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73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774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8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779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780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783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785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786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787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788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7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793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98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9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1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805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80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808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812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80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1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13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814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15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816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17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2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8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827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828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9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833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83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83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3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1198"/>
            <a:ext cx="13004801" cy="7717604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https://fukuno.jig.jp/app/IchigoJam/"/>
          <p:cNvSpPr txBox="1"/>
          <p:nvPr/>
        </p:nvSpPr>
        <p:spPr>
          <a:xfrm>
            <a:off x="2322906" y="9033933"/>
            <a:ext cx="835898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https://fukuno.jig.jp/app/IchigoJam/</a:t>
            </a:r>
          </a:p>
        </p:txBody>
      </p:sp>
      <p:sp>
        <p:nvSpPr>
          <p:cNvPr id="283" name="&quot;IchigoJam web&quot; で検索！"/>
          <p:cNvSpPr txBox="1"/>
          <p:nvPr/>
        </p:nvSpPr>
        <p:spPr>
          <a:xfrm>
            <a:off x="3623411" y="431800"/>
            <a:ext cx="575797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"IchigoJam web" で検索！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844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845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846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47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8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49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0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1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852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853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57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854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5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6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58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863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864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865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6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867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8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869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0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871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2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873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4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878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875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6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7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79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82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883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4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887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8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94" name="グループ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891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2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3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9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1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90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912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9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919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91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922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92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24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925" name="矢印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6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927" name="矢印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8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29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0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31" name="矢印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2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33" name="矢印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37" name="グループ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93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3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940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941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942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943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4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45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9" name="グループ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94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50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51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9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9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286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287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960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961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962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963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4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965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69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96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972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973" name="線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4" name="線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5" name="線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6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977" name="さいしょだけ"/>
          <p:cNvSpPr txBox="1"/>
          <p:nvPr/>
        </p:nvSpPr>
        <p:spPr>
          <a:xfrm>
            <a:off x="6957349" y="1741123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</a:t>
            </a:r>
          </a:p>
        </p:txBody>
      </p:sp>
      <p:sp>
        <p:nvSpPr>
          <p:cNvPr id="978" name="線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979" name="線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0" name="線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1" name="線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2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9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988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98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993" name="グループ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99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996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99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001" name="グループ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998" name="正方形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9" name="線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0" name="線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WAIT6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004" name="てんす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てんすう</a:t>
            </a:r>
          </a:p>
        </p:txBody>
      </p:sp>
      <p:sp>
        <p:nvSpPr>
          <p:cNvPr id="1005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009" name="グループ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006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7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8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13" name="グループ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010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1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2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0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ゲーム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0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023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0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027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</a:t>
            </a:r>
          </a:p>
        </p:txBody>
      </p:sp>
      <p:sp>
        <p:nvSpPr>
          <p:cNvPr id="1028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ほしいものは…"/>
          <p:cNvSpPr txBox="1"/>
          <p:nvPr>
            <p:ph type="body" idx="1"/>
          </p:nvPr>
        </p:nvSpPr>
        <p:spPr>
          <a:xfrm>
            <a:off x="285294" y="1918848"/>
            <a:ext cx="12434212" cy="591590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ほしいものは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355600"/>
            <a:ext cx="7555764" cy="5777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771" y="4961753"/>
            <a:ext cx="6799078" cy="4529099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イチゴベーダー"/>
          <p:cNvSpPr txBox="1"/>
          <p:nvPr>
            <p:ph type="body" sz="quarter" idx="1"/>
          </p:nvPr>
        </p:nvSpPr>
        <p:spPr>
          <a:xfrm>
            <a:off x="8155193" y="902848"/>
            <a:ext cx="4716713" cy="33258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イチゴベーダー</a:t>
            </a:r>
          </a:p>
        </p:txBody>
      </p:sp>
      <p:sp>
        <p:nvSpPr>
          <p:cNvPr id="1035" name="https://fukuno.jig.jp/2070"/>
          <p:cNvSpPr txBox="1"/>
          <p:nvPr/>
        </p:nvSpPr>
        <p:spPr>
          <a:xfrm>
            <a:off x="987383" y="7772400"/>
            <a:ext cx="404073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https://fukuno.jig.jp/2070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9233" y="68087"/>
            <a:ext cx="9922394" cy="7609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896" y="4363852"/>
            <a:ext cx="6960554" cy="5220415"/>
          </a:xfrm>
          <a:prstGeom prst="rect">
            <a:avLst/>
          </a:prstGeom>
          <a:ln w="12700">
            <a:miter lim="400000"/>
          </a:ln>
        </p:spPr>
      </p:pic>
      <p:sp>
        <p:nvSpPr>
          <p:cNvPr id="1039" name="電子工作マガジン…"/>
          <p:cNvSpPr txBox="1"/>
          <p:nvPr/>
        </p:nvSpPr>
        <p:spPr>
          <a:xfrm>
            <a:off x="7471562" y="8002970"/>
            <a:ext cx="517367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電子工作マガジン</a:t>
            </a:r>
          </a:p>
          <a:p>
            <a:pPr/>
            <a:r>
              <a:t>マイコンBASICマガジン</a:t>
            </a:r>
          </a:p>
        </p:txBody>
      </p:sp>
      <p:sp>
        <p:nvSpPr>
          <p:cNvPr id="1040" name="オリジナル…"/>
          <p:cNvSpPr txBox="1"/>
          <p:nvPr/>
        </p:nvSpPr>
        <p:spPr>
          <a:xfrm>
            <a:off x="248065" y="482600"/>
            <a:ext cx="2772004" cy="167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オリジナル</a:t>
            </a:r>
          </a:p>
          <a:p>
            <a:pPr/>
            <a:r>
              <a:t>キャラもOK!</a:t>
            </a:r>
          </a:p>
          <a:p>
            <a:pPr>
              <a:defRPr sz="1600"/>
            </a:pPr>
            <a:r>
              <a:t>https://fukuno.jig.jp/2708</a:t>
            </a:r>
          </a:p>
        </p:txBody>
      </p:sp>
      <p:sp>
        <p:nvSpPr>
          <p:cNvPr id="1041" name="みのむしあたっく…"/>
          <p:cNvSpPr txBox="1"/>
          <p:nvPr/>
        </p:nvSpPr>
        <p:spPr>
          <a:xfrm>
            <a:off x="154516" y="2937522"/>
            <a:ext cx="29591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みのむしあたっく</a:t>
            </a:r>
          </a:p>
          <a:p>
            <a:pPr>
              <a:defRPr sz="2800"/>
            </a:pPr>
            <a:r>
              <a:t>by ぴろた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3" name="表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JavaScript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alert(“Hello!”)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(a == 3)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alert(“YAH!”)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044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426466">
              <a:spcBef>
                <a:spcPts val="2800"/>
              </a:spcBef>
              <a:buSzTx/>
              <a:buNone/>
              <a:defRPr sz="5840"/>
            </a:pPr>
            <a:r>
              <a:t>BASICで基礎を学んで</a:t>
            </a:r>
          </a:p>
          <a:p>
            <a:pPr marL="0" indent="0" algn="ctr" defTabSz="426466">
              <a:spcBef>
                <a:spcPts val="2800"/>
              </a:spcBef>
              <a:buSzTx/>
              <a:buNone/>
              <a:defRPr sz="5840"/>
            </a:pPr>
            <a:r>
              <a:t>JavaScriptなどへステップアップ！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3" y="-1"/>
            <a:ext cx="713998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オープンデータ…"/>
          <p:cNvSpPr txBox="1"/>
          <p:nvPr/>
        </p:nvSpPr>
        <p:spPr>
          <a:xfrm>
            <a:off x="7495116" y="730250"/>
            <a:ext cx="5194301" cy="549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オープンデータ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x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アプリ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まちで遊びながら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社会に貢献！</a:t>
            </a:r>
          </a:p>
        </p:txBody>
      </p:sp>
      <p:pic>
        <p:nvPicPr>
          <p:cNvPr id="10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5407" y="6841345"/>
            <a:ext cx="5953721" cy="2936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75" y="4608565"/>
            <a:ext cx="11043455" cy="5060076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マイクラVR風が…"/>
          <p:cNvSpPr txBox="1"/>
          <p:nvPr/>
        </p:nvSpPr>
        <p:spPr>
          <a:xfrm>
            <a:off x="271170" y="736600"/>
            <a:ext cx="413126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マイクラVR風が</a:t>
            </a:r>
          </a:p>
          <a:p>
            <a:pPr/>
            <a:r>
              <a:t>たった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30行</a:t>
            </a:r>
            <a:r>
              <a:t>！</a:t>
            </a:r>
          </a:p>
          <a:p>
            <a:pPr/>
          </a:p>
          <a:p>
            <a:pPr/>
            <a:r>
              <a:t>WebVR</a:t>
            </a:r>
          </a:p>
          <a:p>
            <a:pPr/>
            <a:r>
              <a:t>HTML+JavaScript</a:t>
            </a:r>
          </a:p>
        </p:txBody>
      </p:sp>
      <p:pic>
        <p:nvPicPr>
          <p:cNvPr id="105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1238" y="21166"/>
            <a:ext cx="8270429" cy="6643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18324" t="31596" r="34639" b="0"/>
          <a:stretch>
            <a:fillRect/>
          </a:stretch>
        </p:blipFill>
        <p:spPr>
          <a:xfrm>
            <a:off x="9207273" y="5993836"/>
            <a:ext cx="3810120" cy="3792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小中学生向け…"/>
          <p:cNvSpPr txBox="1"/>
          <p:nvPr/>
        </p:nvSpPr>
        <p:spPr>
          <a:xfrm>
            <a:off x="7163646" y="291858"/>
            <a:ext cx="557784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プログラミングコンテスト</a:t>
            </a:r>
          </a:p>
        </p:txBody>
      </p:sp>
      <p:sp>
        <p:nvSpPr>
          <p:cNvPr id="1056" name="優秀者にはパソコン提供"/>
          <p:cNvSpPr txBox="1"/>
          <p:nvPr/>
        </p:nvSpPr>
        <p:spPr>
          <a:xfrm>
            <a:off x="7908289" y="3428879"/>
            <a:ext cx="430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優秀者にはパソコン提供</a:t>
            </a:r>
          </a:p>
        </p:txBody>
      </p:sp>
      <p:sp>
        <p:nvSpPr>
          <p:cNvPr id="1057" name="https://pcn.club/contest/"/>
          <p:cNvSpPr txBox="1"/>
          <p:nvPr/>
        </p:nvSpPr>
        <p:spPr>
          <a:xfrm>
            <a:off x="7973956" y="7969979"/>
            <a:ext cx="39572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0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後援：総務省、文科省、経産省、IT総合室…"/>
          <p:cNvSpPr txBox="1"/>
          <p:nvPr/>
        </p:nvSpPr>
        <p:spPr>
          <a:xfrm>
            <a:off x="6999511" y="86510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06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066" y="244838"/>
            <a:ext cx="6519675" cy="9263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9310" y="1667933"/>
            <a:ext cx="1863258" cy="1527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さぁ、なにつくろう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さぁ、なにつくろう！？</a:t>
            </a:r>
          </a:p>
        </p:txBody>
      </p:sp>
      <p:pic>
        <p:nvPicPr>
          <p:cNvPr id="10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8820" y="-239089"/>
            <a:ext cx="5112397" cy="7543196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https://fukuno.jig.jp/IchigoJam…"/>
          <p:cNvSpPr txBox="1"/>
          <p:nvPr/>
        </p:nvSpPr>
        <p:spPr>
          <a:xfrm>
            <a:off x="2621001" y="6836222"/>
            <a:ext cx="7368035" cy="2634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3000"/>
            </a:pPr>
            <a:r>
              <a:rPr u="sng">
                <a:hlinkClick r:id="rId3" invalidUrl="" action="" tgtFrame="" tooltip="" history="1" highlightClick="0" endSnd="0"/>
              </a:rPr>
              <a:t>https://fukuno.jig.jp/IchigoJam</a:t>
            </a:r>
          </a:p>
          <a:p>
            <a:pPr defTabSz="821531">
              <a:defRPr sz="3000"/>
            </a:pPr>
            <a:r>
              <a:t>Twitter: #IchigoJam</a:t>
            </a:r>
          </a:p>
          <a:p>
            <a:pPr defTabSz="821531">
              <a:defRPr sz="3000"/>
            </a:pPr>
            <a:r>
              <a:t>Facebook: IchigoJam-FAN グループ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